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Lato Light"/>
      <p:regular r:id="rId22"/>
      <p:bold r:id="rId23"/>
      <p:italic r:id="rId24"/>
      <p:boldItalic r:id="rId25"/>
    </p:embeddedFont>
    <p:embeddedFont>
      <p:font typeface="Tahom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8" roundtripDataSignature="AMtx7mgsrsAANj+HV4XrUAJL6tm1CYFG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atoLigh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Light-italic.fntdata"/><Relationship Id="rId23" Type="http://schemas.openxmlformats.org/officeDocument/2006/relationships/font" Target="fonts/La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homa-regular.fntdata"/><Relationship Id="rId25" Type="http://schemas.openxmlformats.org/officeDocument/2006/relationships/font" Target="fonts/LatoLight-boldItalic.fntdata"/><Relationship Id="rId28" Type="http://customschemas.google.com/relationships/presentationmetadata" Target="metadata"/><Relationship Id="rId27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c219b37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dfc219b37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35069854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e35069854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fc219b37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dfc219b37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35069854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e35069854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35069854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e35069854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5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36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9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39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39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" name="Google Shape;67;p39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39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_Title Slide">
  <p:cSld name="67_Title Slide">
    <p:bg>
      <p:bgPr>
        <a:gradFill>
          <a:gsLst>
            <a:gs pos="0">
              <a:srgbClr val="0A213B"/>
            </a:gs>
            <a:gs pos="100000">
              <a:srgbClr val="02030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2" id="73" name="Google Shape;73;p42"/>
          <p:cNvSpPr/>
          <p:nvPr/>
        </p:nvSpPr>
        <p:spPr>
          <a:xfrm>
            <a:off x="658812" y="555169"/>
            <a:ext cx="1231006" cy="370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2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76" name="Google Shape;76;p43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/>
          <p:nvPr>
            <p:ph idx="2" type="pic"/>
          </p:nvPr>
        </p:nvSpPr>
        <p:spPr>
          <a:xfrm>
            <a:off x="8946291" y="0"/>
            <a:ext cx="3245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 2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0" name="Google Shape;80;p44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44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4" name="Google Shape;84;p45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5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"/>
          <p:cNvSpPr/>
          <p:nvPr>
            <p:ph idx="2" type="pic"/>
          </p:nvPr>
        </p:nvSpPr>
        <p:spPr>
          <a:xfrm>
            <a:off x="1790700" y="1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46"/>
          <p:cNvSpPr/>
          <p:nvPr>
            <p:ph idx="3" type="pic"/>
          </p:nvPr>
        </p:nvSpPr>
        <p:spPr>
          <a:xfrm>
            <a:off x="1790700" y="4485504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46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6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reate.kahoot.it/details/minecraft/17ecee5d-ba06-4da9-addf-42372b0e2551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uk.wordpress.org/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ukraine.com.ua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1076960" y="944880"/>
            <a:ext cx="1554480" cy="1554480"/>
          </a:xfrm>
          <a:prstGeom prst="ellipse">
            <a:avLst/>
          </a:prstGeom>
          <a:solidFill>
            <a:srgbClr val="1274BB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9447196" y="4550198"/>
            <a:ext cx="3464560" cy="3464560"/>
          </a:xfrm>
          <a:prstGeom prst="ellipse">
            <a:avLst/>
          </a:prstGeom>
          <a:solidFill>
            <a:srgbClr val="1274BB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760284" y="2209242"/>
            <a:ext cx="1488708" cy="1488708"/>
          </a:xfrm>
          <a:prstGeom prst="ellipse">
            <a:avLst/>
          </a:prstGeom>
          <a:solidFill>
            <a:srgbClr val="F8A185">
              <a:alpha val="2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999" y="2609213"/>
            <a:ext cx="6362002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/>
        </p:nvSpPr>
        <p:spPr>
          <a:xfrm>
            <a:off x="1250829" y="2309119"/>
            <a:ext cx="262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ahoma"/>
              <a:buNone/>
            </a:pPr>
            <a:r>
              <a:rPr b="1" i="0" lang="ru-RU" sz="32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Kahoot.it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62" name="Google Shape;162;p20"/>
          <p:cNvCxnSpPr/>
          <p:nvPr/>
        </p:nvCxnSpPr>
        <p:spPr>
          <a:xfrm>
            <a:off x="1250828" y="3559174"/>
            <a:ext cx="6912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20"/>
          <p:cNvSpPr txBox="1"/>
          <p:nvPr/>
        </p:nvSpPr>
        <p:spPr>
          <a:xfrm>
            <a:off x="1250828" y="4065598"/>
            <a:ext cx="39597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Перевіримо, наскільки круто ви орієнтуєтесь в світі сайтів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65" name="Google Shape;1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8796" y="1538115"/>
            <a:ext cx="7246369" cy="407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 rot="-1484330">
            <a:off x="663303" y="2709671"/>
            <a:ext cx="411202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ДОМАШНЕ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5697845" y="1850684"/>
            <a:ext cx="61875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ru-RU" sz="3600"/>
              <a:t> З декількох тем обрати одну</a:t>
            </a:r>
            <a:endParaRPr sz="3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ru-RU" sz="3600"/>
              <a:t> </a:t>
            </a:r>
            <a:r>
              <a:rPr lang="ru-RU" sz="3600"/>
              <a:t>Продовжуємо створювати сайт</a:t>
            </a:r>
            <a:endParaRPr sz="3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663" y="2969825"/>
            <a:ext cx="3563474" cy="9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6876750" y="1723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9025" y="860936"/>
            <a:ext cx="4818275" cy="53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751110" y="372320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351260" y="4029720"/>
            <a:ext cx="8971200" cy="2499300"/>
          </a:xfrm>
          <a:prstGeom prst="rect">
            <a:avLst/>
          </a:prstGeom>
          <a:solidFill>
            <a:schemeClr val="lt1">
              <a:alpha val="8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883910" y="4791004"/>
            <a:ext cx="7905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FrontEnd Junior </a:t>
            </a:r>
            <a:endParaRPr b="1" i="0" sz="4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998100" y="5740125"/>
            <a:ext cx="567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Урок </a:t>
            </a:r>
            <a:r>
              <a:rPr b="1"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685" y="4214435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 rot="-1484330">
            <a:off x="668807" y="2551836"/>
            <a:ext cx="427072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Що будемо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робити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3" name="Google Shape;113;p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4" name="Google Shape;114;p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5" name="Google Shape;115;p4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5715000" y="1402080"/>
            <a:ext cx="6490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AutoNum type="arabicPeriod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Познайомимось з конструктором </a:t>
            </a: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WordPress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AutoNum type="arabicPeriod"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Зареєструємо домен та хостінг.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AutoNum type="arabicPeriod"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Скачаємо та встановимо WordPress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AutoNum type="arabicPeriod"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</a:t>
            </a: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</a:t>
            </a: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айдемо, скачаємо та встановимо тему для WordPress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 rot="-1484280">
            <a:off x="-145145" y="2246247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Що таке </a:t>
            </a:r>
            <a:r>
              <a:rPr lang="ru-RU" sz="5400">
                <a:solidFill>
                  <a:srgbClr val="515151"/>
                </a:solidFill>
              </a:rPr>
              <a:t>WordPress</a:t>
            </a:r>
            <a:endParaRPr b="1" i="0" sz="5400" u="none" cap="none" strike="noStrike">
              <a:solidFill>
                <a:srgbClr val="515151"/>
              </a:solidFill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5544288" y="3621130"/>
            <a:ext cx="6490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https://uk.wordpress.org/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Це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конструктор, який встановлюється на хостинг та на якому можна робити сайти з багатьох сторінок, додавати додаткові елементи та додавати части коду на HTML та CS</a:t>
            </a: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052" y="777300"/>
            <a:ext cx="5823275" cy="26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c219b375_0_1"/>
          <p:cNvSpPr/>
          <p:nvPr/>
        </p:nvSpPr>
        <p:spPr>
          <a:xfrm rot="-1484280">
            <a:off x="84405" y="1656922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Крок 1. Реєстрація домену та хостінгу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dfc219b375_0_1"/>
          <p:cNvSpPr txBox="1"/>
          <p:nvPr/>
        </p:nvSpPr>
        <p:spPr>
          <a:xfrm>
            <a:off x="5701200" y="3276780"/>
            <a:ext cx="6490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Заходимо на сайт </a:t>
            </a:r>
            <a:r>
              <a:rPr lang="ru-RU" sz="24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https://www.ukraine.com.ua/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Обираємо домену зону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Вигадуємо им’я для сайту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Реєструємо домен та підключаємо хостинг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0" name="Google Shape;130;gdfc219b375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300" y="547750"/>
            <a:ext cx="6490799" cy="250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350698541_0_7"/>
          <p:cNvSpPr/>
          <p:nvPr/>
        </p:nvSpPr>
        <p:spPr>
          <a:xfrm rot="-1484392">
            <a:off x="-290288" y="2469099"/>
            <a:ext cx="5581374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Крок 2. </a:t>
            </a:r>
            <a:endParaRPr b="1" sz="5400">
              <a:solidFill>
                <a:srgbClr val="51515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Встановлюємо WordPress</a:t>
            </a:r>
            <a:endParaRPr b="1" sz="5400">
              <a:solidFill>
                <a:srgbClr val="515151"/>
              </a:solidFill>
            </a:endParaRPr>
          </a:p>
        </p:txBody>
      </p:sp>
      <p:pic>
        <p:nvPicPr>
          <p:cNvPr id="136" name="Google Shape;136;ge35069854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249" y="352425"/>
            <a:ext cx="5067300" cy="61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fc219b375_0_7"/>
          <p:cNvSpPr/>
          <p:nvPr/>
        </p:nvSpPr>
        <p:spPr>
          <a:xfrm rot="-1484280">
            <a:off x="-349220" y="1656922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Крок 3. </a:t>
            </a:r>
            <a:endParaRPr b="1" sz="5400">
              <a:solidFill>
                <a:srgbClr val="51515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Шукаємо тему для сайту</a:t>
            </a:r>
            <a:endParaRPr b="1" sz="5400">
              <a:solidFill>
                <a:srgbClr val="515151"/>
              </a:solidFill>
            </a:endParaRPr>
          </a:p>
        </p:txBody>
      </p:sp>
      <p:pic>
        <p:nvPicPr>
          <p:cNvPr id="142" name="Google Shape;142;gdfc219b37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584" y="152400"/>
            <a:ext cx="587584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350698541_0_14"/>
          <p:cNvSpPr/>
          <p:nvPr/>
        </p:nvSpPr>
        <p:spPr>
          <a:xfrm rot="-1484337">
            <a:off x="-258518" y="2098150"/>
            <a:ext cx="5405935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Крок 4</a:t>
            </a:r>
            <a:endParaRPr b="1" sz="5400">
              <a:solidFill>
                <a:srgbClr val="51515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Встановлюємо тему на сайт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e350698541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550" y="139650"/>
            <a:ext cx="649605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e350698541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550" y="3305175"/>
            <a:ext cx="6496049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350698541_0_19"/>
          <p:cNvSpPr/>
          <p:nvPr/>
        </p:nvSpPr>
        <p:spPr>
          <a:xfrm rot="-1484280">
            <a:off x="-247146" y="2016661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Крок 5.</a:t>
            </a:r>
            <a:endParaRPr b="1" sz="5400">
              <a:solidFill>
                <a:srgbClr val="51515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Починаємо створювати сайт</a:t>
            </a:r>
            <a:endParaRPr b="1" sz="5400">
              <a:solidFill>
                <a:srgbClr val="515151"/>
              </a:solidFill>
            </a:endParaRPr>
          </a:p>
        </p:txBody>
      </p:sp>
      <p:pic>
        <p:nvPicPr>
          <p:cNvPr id="155" name="Google Shape;155;ge35069854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425" y="448350"/>
            <a:ext cx="3425300" cy="27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e350698541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358" y="3335325"/>
            <a:ext cx="3832797" cy="33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 7 (A1)</dc:creator>
</cp:coreProperties>
</file>